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532" userDrawn="1">
          <p15:clr>
            <a:srgbClr val="A4A3A4"/>
          </p15:clr>
        </p15:guide>
        <p15:guide id="4" pos="4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34" y="72"/>
      </p:cViewPr>
      <p:guideLst>
        <p:guide orient="horz" pos="2160"/>
        <p:guide pos="3120"/>
        <p:guide pos="1532"/>
        <p:guide pos="4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65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52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8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60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03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25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57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11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98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99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62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A652-C63E-463A-B55D-7F03D3243E7E}" type="datetimeFigureOut">
              <a:rPr lang="de-DE" smtClean="0"/>
              <a:t>07.03.2022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7012-1CA6-4C3B-8F70-5DC7EFD1D7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47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05156E9-4850-4DE5-B395-75CDE2D99479}"/>
              </a:ext>
            </a:extLst>
          </p:cNvPr>
          <p:cNvCxnSpPr/>
          <p:nvPr/>
        </p:nvCxnSpPr>
        <p:spPr>
          <a:xfrm>
            <a:off x="4953000" y="541176"/>
            <a:ext cx="0" cy="57663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Schere">
            <a:extLst>
              <a:ext uri="{FF2B5EF4-FFF2-40B4-BE49-F238E27FC236}">
                <a16:creationId xmlns:a16="http://schemas.microsoft.com/office/drawing/2014/main" id="{CB04C6A3-4873-484A-8E45-053A9DF74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100000">
            <a:off x="4839737" y="6270429"/>
            <a:ext cx="226524" cy="22652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9A3CBC2-07E2-4ED0-93D3-E8513322D9D9}"/>
              </a:ext>
            </a:extLst>
          </p:cNvPr>
          <p:cNvSpPr txBox="1"/>
          <p:nvPr/>
        </p:nvSpPr>
        <p:spPr>
          <a:xfrm>
            <a:off x="2" y="240461"/>
            <a:ext cx="36109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Myriad Pro" panose="020B0503030403020204" pitchFamily="2" charset="0"/>
              </a:rPr>
              <a:t>Infos zu Anmeldung und Organisation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40C50C6-D490-4D2C-9063-7CF89C779E89}"/>
              </a:ext>
            </a:extLst>
          </p:cNvPr>
          <p:cNvSpPr txBox="1"/>
          <p:nvPr/>
        </p:nvSpPr>
        <p:spPr>
          <a:xfrm>
            <a:off x="4922625" y="298384"/>
            <a:ext cx="4952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Myriad Pro" panose="020B0503030403020204" pitchFamily="2" charset="0"/>
              </a:rPr>
              <a:t>Anmeldung</a:t>
            </a:r>
          </a:p>
          <a:p>
            <a:pPr algn="ctr"/>
            <a:endParaRPr lang="de-DE" sz="900" dirty="0">
              <a:latin typeface="Myriad Pro" panose="020B0503030403020204" pitchFamily="2" charset="0"/>
            </a:endParaRPr>
          </a:p>
          <a:p>
            <a:pPr algn="ctr"/>
            <a:r>
              <a:rPr lang="de-DE" sz="1200" dirty="0">
                <a:latin typeface="Myriad Pro" panose="020B0503030403020204" pitchFamily="2" charset="0"/>
              </a:rPr>
              <a:t>Für das </a:t>
            </a:r>
            <a:r>
              <a:rPr lang="de-DE" sz="1200" dirty="0" err="1">
                <a:latin typeface="Myriad Pro" panose="020B0503030403020204" pitchFamily="2" charset="0"/>
              </a:rPr>
              <a:t>Jupfi</a:t>
            </a:r>
            <a:r>
              <a:rPr lang="de-DE" sz="1200" dirty="0">
                <a:latin typeface="Myriad Pro" panose="020B0503030403020204" pitchFamily="2" charset="0"/>
              </a:rPr>
              <a:t>-Bayernlager 2022 der DPSG Bayern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CCD1237-5D29-4403-AF7C-447375D31F18}"/>
              </a:ext>
            </a:extLst>
          </p:cNvPr>
          <p:cNvSpPr/>
          <p:nvPr/>
        </p:nvSpPr>
        <p:spPr>
          <a:xfrm>
            <a:off x="5410312" y="1067887"/>
            <a:ext cx="41258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Nachname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48B5B8F-5627-46D1-B733-E5FB5D9837B6}"/>
              </a:ext>
            </a:extLst>
          </p:cNvPr>
          <p:cNvSpPr/>
          <p:nvPr/>
        </p:nvSpPr>
        <p:spPr>
          <a:xfrm>
            <a:off x="5408829" y="1589576"/>
            <a:ext cx="199029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Geburtsdatum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16AE1203-B6C5-4680-8BEF-7E2E9D77B428}"/>
              </a:ext>
            </a:extLst>
          </p:cNvPr>
          <p:cNvSpPr/>
          <p:nvPr/>
        </p:nvSpPr>
        <p:spPr>
          <a:xfrm>
            <a:off x="5411804" y="2113791"/>
            <a:ext cx="413122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Straße, Hausnr.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7C7023B1-6DB0-4EA8-AAF2-E38D101A8428}"/>
              </a:ext>
            </a:extLst>
          </p:cNvPr>
          <p:cNvSpPr/>
          <p:nvPr/>
        </p:nvSpPr>
        <p:spPr>
          <a:xfrm>
            <a:off x="5411804" y="2648639"/>
            <a:ext cx="413121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 Wohnort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0EFC2B0-D349-4250-950D-A8EE53B214D1}"/>
              </a:ext>
            </a:extLst>
          </p:cNvPr>
          <p:cNvSpPr/>
          <p:nvPr/>
        </p:nvSpPr>
        <p:spPr>
          <a:xfrm>
            <a:off x="5411804" y="3169788"/>
            <a:ext cx="413119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Stamm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FBF768A-6062-4519-8413-886441136640}"/>
              </a:ext>
            </a:extLst>
          </p:cNvPr>
          <p:cNvSpPr/>
          <p:nvPr/>
        </p:nvSpPr>
        <p:spPr>
          <a:xfrm>
            <a:off x="7545853" y="1589576"/>
            <a:ext cx="199029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Kind/</a:t>
            </a:r>
            <a:r>
              <a:rPr lang="de-DE" sz="8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Leiter:in</a:t>
            </a:r>
            <a:endParaRPr lang="de-DE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3644316-01C3-4315-98E8-F6727A9A1656}"/>
              </a:ext>
            </a:extLst>
          </p:cNvPr>
          <p:cNvSpPr/>
          <p:nvPr/>
        </p:nvSpPr>
        <p:spPr>
          <a:xfrm>
            <a:off x="5408829" y="3690937"/>
            <a:ext cx="4137151" cy="7642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Vegane oder vegetarische Ernährung / Allergien / Lebensmittelunverträglichkeiten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F6B1040D-DB42-4934-86E3-BA0D4A8BFCE1}"/>
              </a:ext>
            </a:extLst>
          </p:cNvPr>
          <p:cNvSpPr/>
          <p:nvPr/>
        </p:nvSpPr>
        <p:spPr>
          <a:xfrm>
            <a:off x="5411820" y="4641015"/>
            <a:ext cx="4131201" cy="76427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Bekannte Erkrankungen / Medikamente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29F4025-936B-4115-ACB3-1867BA08040E}"/>
              </a:ext>
            </a:extLst>
          </p:cNvPr>
          <p:cNvSpPr/>
          <p:nvPr/>
        </p:nvSpPr>
        <p:spPr>
          <a:xfrm>
            <a:off x="5408829" y="5591093"/>
            <a:ext cx="4131201" cy="5283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Erziehungsberechtigte während des Lagers telefonisch erreichbar unter: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FCA492B-7852-304D-B9AD-EA9E57746215}"/>
              </a:ext>
            </a:extLst>
          </p:cNvPr>
          <p:cNvSpPr txBox="1"/>
          <p:nvPr/>
        </p:nvSpPr>
        <p:spPr>
          <a:xfrm>
            <a:off x="1951754" y="4621180"/>
            <a:ext cx="281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Der Anmeldeschluss ist der 08. Mai 2022</a:t>
            </a:r>
          </a:p>
          <a:p>
            <a:r>
              <a:rPr lang="de-DE" sz="1200" dirty="0"/>
              <a:t>Die Anmeldung ist verbindlich, wenn die Anmeldung bei der Gruppenleitung abgegeben und der Teilnahmebeitrag überwiesen wurde.</a:t>
            </a:r>
          </a:p>
          <a:p>
            <a:endParaRPr lang="de-DE" sz="1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F2EFEE6-9047-7747-B6FE-FFFC561D002B}"/>
              </a:ext>
            </a:extLst>
          </p:cNvPr>
          <p:cNvSpPr txBox="1"/>
          <p:nvPr/>
        </p:nvSpPr>
        <p:spPr>
          <a:xfrm>
            <a:off x="814841" y="609597"/>
            <a:ext cx="323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/>
              <a:t>07. August – 14. August 2022 </a:t>
            </a:r>
          </a:p>
          <a:p>
            <a:pPr algn="ctr"/>
            <a:r>
              <a:rPr lang="de-DE" sz="1200" dirty="0"/>
              <a:t>auf dem Willy-Brandt-Zeltplatz in </a:t>
            </a:r>
            <a:r>
              <a:rPr lang="de-DE" sz="1200" dirty="0" err="1"/>
              <a:t>Thalmässing</a:t>
            </a:r>
            <a:endParaRPr lang="de-DE" sz="12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B1F970A-12FE-DA49-B0C5-907C5F5181BA}"/>
              </a:ext>
            </a:extLst>
          </p:cNvPr>
          <p:cNvSpPr txBox="1"/>
          <p:nvPr/>
        </p:nvSpPr>
        <p:spPr>
          <a:xfrm>
            <a:off x="172319" y="1437219"/>
            <a:ext cx="46083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dirty="0"/>
              <a:t>Wir haben uns bei der Planung extra mit vielen </a:t>
            </a:r>
            <a:r>
              <a:rPr lang="de-DE" sz="1200" dirty="0" err="1"/>
              <a:t>Geheimagent:innen</a:t>
            </a:r>
            <a:r>
              <a:rPr lang="de-DE" sz="1200" dirty="0"/>
              <a:t> zusammengesetzt, um ein </a:t>
            </a:r>
            <a:r>
              <a:rPr lang="de-DE" sz="1200" dirty="0" err="1"/>
              <a:t>blautastisches</a:t>
            </a:r>
            <a:r>
              <a:rPr lang="de-DE" sz="1200" dirty="0"/>
              <a:t> Programm auf die Beine zu stellen, den Zeltplatz in die Basisstation der Mission „</a:t>
            </a:r>
            <a:r>
              <a:rPr lang="de-DE" sz="1200" b="1" dirty="0" err="1"/>
              <a:t>bluRAL</a:t>
            </a:r>
            <a:r>
              <a:rPr lang="de-DE" sz="1200" b="1" dirty="0"/>
              <a:t>  '22 – mehr als nur 'ne Farbe“</a:t>
            </a:r>
            <a:r>
              <a:rPr lang="de-DE" sz="1200" dirty="0"/>
              <a:t> zu verwandeln und den </a:t>
            </a:r>
            <a:r>
              <a:rPr lang="de-DE" sz="1200" dirty="0" err="1"/>
              <a:t>Jungpfadfinder:innen</a:t>
            </a:r>
            <a:r>
              <a:rPr lang="de-DE" sz="1200" dirty="0"/>
              <a:t> eine einzigartige Mission zu ermöglichen.</a:t>
            </a:r>
          </a:p>
          <a:p>
            <a:pPr algn="just"/>
            <a:endParaRPr lang="de-DE" sz="1200" dirty="0"/>
          </a:p>
          <a:p>
            <a:pPr algn="just"/>
            <a:r>
              <a:rPr lang="de-DE" sz="1200" dirty="0"/>
              <a:t>In den Kosten für das Bayernlager sind die Verpflegungs-, Reise- und Unterkunftskosten ab den Blue-</a:t>
            </a:r>
            <a:r>
              <a:rPr lang="de-DE" sz="1200" dirty="0" err="1"/>
              <a:t>Dots</a:t>
            </a:r>
            <a:r>
              <a:rPr lang="de-DE" sz="1200" dirty="0"/>
              <a:t> bis zur Abreise zu dezentralen Punkten in euren Bezirken enthalten</a:t>
            </a:r>
            <a:r>
              <a:rPr lang="de-DE" sz="1200" dirty="0"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de-DE" sz="1200" dirty="0"/>
          </a:p>
          <a:p>
            <a:pPr>
              <a:tabLst>
                <a:tab pos="612775" algn="l"/>
              </a:tabLst>
            </a:pPr>
            <a:r>
              <a:rPr lang="de-DE" sz="1200" b="1" dirty="0"/>
              <a:t>Anreise</a:t>
            </a:r>
            <a:r>
              <a:rPr lang="de-DE" sz="1200" dirty="0"/>
              <a:t>:	Sonntag, 07. August 2022, Genaue Anreiseinfos gibt es von 	der Gruppenleitung bzw. der Diözese</a:t>
            </a:r>
          </a:p>
          <a:p>
            <a:endParaRPr lang="de-DE" sz="1200" dirty="0"/>
          </a:p>
          <a:p>
            <a:pPr>
              <a:tabLst>
                <a:tab pos="612775" algn="l"/>
              </a:tabLst>
            </a:pPr>
            <a:r>
              <a:rPr lang="de-DE" sz="1200" b="1" dirty="0"/>
              <a:t>Abreise</a:t>
            </a:r>
            <a:r>
              <a:rPr lang="de-DE" sz="1200" dirty="0"/>
              <a:t>:	Sonntag, 14. August 2022, Genaue Ankunftspunkte in den 	Bezirken werden noch bekannt gegeben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C4916BD-C40F-E14A-961E-B70FB4E77CB6}"/>
              </a:ext>
            </a:extLst>
          </p:cNvPr>
          <p:cNvSpPr/>
          <p:nvPr/>
        </p:nvSpPr>
        <p:spPr>
          <a:xfrm>
            <a:off x="5408829" y="6174796"/>
            <a:ext cx="413417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  <a:tabLst>
                <a:tab pos="180340" algn="l"/>
              </a:tabLst>
            </a:pPr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Times" pitchFamily="2" charset="0"/>
                <a:cs typeface="Times New Roman" panose="02020603050405020304" pitchFamily="18" charset="0"/>
              </a:rPr>
              <a:t> </a:t>
            </a:r>
            <a:endParaRPr lang="de-DE" sz="1600" dirty="0">
              <a:solidFill>
                <a:srgbClr val="00000A"/>
              </a:solidFill>
              <a:latin typeface="Verdana" panose="020B0604030504040204" pitchFamily="34" charset="0"/>
              <a:ea typeface="Times" pitchFamily="2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80340" algn="l"/>
              </a:tabLst>
            </a:pPr>
            <a:r>
              <a:rPr lang="de-DE" sz="1100" dirty="0">
                <a:solidFill>
                  <a:srgbClr val="000000"/>
                </a:solidFill>
                <a:latin typeface="Myriad Pro" panose="020B0503030403020204" pitchFamily="34" charset="0"/>
                <a:ea typeface="Times" pitchFamily="2" charset="0"/>
                <a:cs typeface="Times New Roman" panose="02020603050405020304" pitchFamily="18" charset="0"/>
              </a:rPr>
              <a:t>Ort, Datum	Unterschrift des Erziehungsberechtigten</a:t>
            </a:r>
            <a:endParaRPr lang="de-DE" sz="1050" dirty="0">
              <a:solidFill>
                <a:srgbClr val="00000A"/>
              </a:solidFill>
              <a:latin typeface="Myriad Pro" panose="020B0503030403020204" pitchFamily="34" charset="0"/>
              <a:ea typeface="Times" pitchFamily="2" charset="0"/>
              <a:cs typeface="Times New Roman" panose="02020603050405020304" pitchFamily="18" charset="0"/>
            </a:endParaRPr>
          </a:p>
        </p:txBody>
      </p:sp>
      <p:pic>
        <p:nvPicPr>
          <p:cNvPr id="10" name="Grafik 9" descr="Ein Bild, das Text, Raum, Spielhaus, Poolball enthält.&#10;&#10;Automatisch generierte Beschreibung">
            <a:extLst>
              <a:ext uri="{FF2B5EF4-FFF2-40B4-BE49-F238E27FC236}">
                <a16:creationId xmlns:a16="http://schemas.microsoft.com/office/drawing/2014/main" id="{D427FBC4-ECC9-4A1E-8842-78557AA28A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93" y="4589487"/>
            <a:ext cx="1743473" cy="1743473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B63080A-787B-46F4-B300-885BDA3A6765}"/>
              </a:ext>
            </a:extLst>
          </p:cNvPr>
          <p:cNvCxnSpPr/>
          <p:nvPr/>
        </p:nvCxnSpPr>
        <p:spPr>
          <a:xfrm>
            <a:off x="5495731" y="6537646"/>
            <a:ext cx="7464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D41D14B0-B395-4FD2-985E-633763FBED6F}"/>
              </a:ext>
            </a:extLst>
          </p:cNvPr>
          <p:cNvCxnSpPr>
            <a:cxnSpLocks/>
          </p:cNvCxnSpPr>
          <p:nvPr/>
        </p:nvCxnSpPr>
        <p:spPr>
          <a:xfrm>
            <a:off x="6403911" y="6537646"/>
            <a:ext cx="28147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49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F05156E9-4850-4DE5-B395-75CDE2D99479}"/>
              </a:ext>
            </a:extLst>
          </p:cNvPr>
          <p:cNvCxnSpPr/>
          <p:nvPr/>
        </p:nvCxnSpPr>
        <p:spPr>
          <a:xfrm>
            <a:off x="4953000" y="541176"/>
            <a:ext cx="0" cy="576631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89A3CBC2-07E2-4ED0-93D3-E8513322D9D9}"/>
              </a:ext>
            </a:extLst>
          </p:cNvPr>
          <p:cNvSpPr txBox="1"/>
          <p:nvPr/>
        </p:nvSpPr>
        <p:spPr>
          <a:xfrm>
            <a:off x="4803710" y="531202"/>
            <a:ext cx="495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Myriad Pro" panose="020B0503030403020204" pitchFamily="2" charset="0"/>
              </a:rPr>
              <a:t>Infos von den Stämmen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6438735-1A47-0841-B211-17C366AB75E5}"/>
              </a:ext>
            </a:extLst>
          </p:cNvPr>
          <p:cNvSpPr txBox="1"/>
          <p:nvPr/>
        </p:nvSpPr>
        <p:spPr>
          <a:xfrm>
            <a:off x="5237871" y="1157597"/>
            <a:ext cx="4518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Kontoverbindung Stamm:</a:t>
            </a:r>
          </a:p>
          <a:p>
            <a:r>
              <a:rPr lang="de-DE" sz="1200" dirty="0"/>
              <a:t>NAME BANK</a:t>
            </a:r>
          </a:p>
          <a:p>
            <a:r>
              <a:rPr lang="de-DE" sz="1200" dirty="0"/>
              <a:t>IBAN</a:t>
            </a:r>
          </a:p>
          <a:p>
            <a:r>
              <a:rPr lang="de-DE" sz="1200" dirty="0"/>
              <a:t>BIC</a:t>
            </a:r>
          </a:p>
          <a:p>
            <a:r>
              <a:rPr lang="de-DE" sz="1200" dirty="0"/>
              <a:t>Verwendungszweck:</a:t>
            </a:r>
          </a:p>
          <a:p>
            <a:endParaRPr lang="de-DE" sz="1200" dirty="0"/>
          </a:p>
          <a:p>
            <a:r>
              <a:rPr lang="de-DE" sz="1200" dirty="0"/>
              <a:t>Kosten pro </a:t>
            </a:r>
            <a:r>
              <a:rPr lang="de-DE" sz="1200" dirty="0" err="1"/>
              <a:t>Jungpfadfinder:in</a:t>
            </a:r>
            <a:r>
              <a:rPr lang="de-DE" sz="1200" dirty="0"/>
              <a:t>/ </a:t>
            </a:r>
            <a:r>
              <a:rPr lang="de-DE" sz="1200" dirty="0" err="1"/>
              <a:t>Leiter:in</a:t>
            </a:r>
            <a:r>
              <a:rPr lang="de-DE" sz="1200" dirty="0"/>
              <a:t>: 135,- Euro</a:t>
            </a:r>
          </a:p>
          <a:p>
            <a:endParaRPr lang="de-DE" sz="12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D2F3A00-B084-43E9-9A62-CF74D5A8B5D0}"/>
              </a:ext>
            </a:extLst>
          </p:cNvPr>
          <p:cNvSpPr txBox="1"/>
          <p:nvPr/>
        </p:nvSpPr>
        <p:spPr>
          <a:xfrm>
            <a:off x="419636" y="1148867"/>
            <a:ext cx="4193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de-DE" sz="1200" dirty="0"/>
              <a:t>Impfpass oder Impfpasskopie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Krankenkassenkarte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Teller, Tasse, Besteck, Flasche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Kleiner Tagesrucksack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T-Shirt zum Gestalten</a:t>
            </a:r>
          </a:p>
          <a:p>
            <a:pPr marL="171450" indent="-171450">
              <a:buFontTx/>
              <a:buChar char="-"/>
            </a:pPr>
            <a:r>
              <a:rPr lang="de-DE" sz="1200" dirty="0"/>
              <a:t>Jede Menge Spaß und Abenteuerlust </a:t>
            </a:r>
          </a:p>
          <a:p>
            <a:pPr marL="171450" indent="-171450">
              <a:buFontTx/>
              <a:buChar char="-"/>
            </a:pPr>
            <a:endParaRPr lang="de-DE" sz="12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71A5BDF-6F66-4B21-933E-FA0E2F68154E}"/>
              </a:ext>
            </a:extLst>
          </p:cNvPr>
          <p:cNvSpPr txBox="1"/>
          <p:nvPr/>
        </p:nvSpPr>
        <p:spPr>
          <a:xfrm>
            <a:off x="80091" y="438869"/>
            <a:ext cx="4952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Myriad Pro" panose="020B0503030403020204" pitchFamily="2" charset="0"/>
              </a:rPr>
              <a:t>Packliste </a:t>
            </a:r>
          </a:p>
          <a:p>
            <a:pPr algn="ctr"/>
            <a:r>
              <a:rPr lang="de-DE" sz="1200" dirty="0">
                <a:latin typeface="Myriad Pro" panose="020B0503030403020204" pitchFamily="2" charset="0"/>
              </a:rPr>
              <a:t>(Dinge, die von unserer Seite aus zusätzlich benötigt werden)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E667758-903D-40D0-837E-3F604D2BD139}"/>
              </a:ext>
            </a:extLst>
          </p:cNvPr>
          <p:cNvSpPr txBox="1"/>
          <p:nvPr/>
        </p:nvSpPr>
        <p:spPr>
          <a:xfrm>
            <a:off x="5292545" y="2841773"/>
            <a:ext cx="4193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//Hier ist Platz, um Informationen, die von eurer Seite noch relevant sind einzufügen </a:t>
            </a:r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Wenn ihr den Platz nicht braucht, dann bitte einfach rauslöschen </a:t>
            </a:r>
            <a:r>
              <a:rPr lang="de-DE" sz="1200" dirty="0">
                <a:sym typeface="Wingdings" panose="05000000000000000000" pitchFamily="2" charset="2"/>
              </a:rPr>
              <a:t> </a:t>
            </a:r>
          </a:p>
          <a:p>
            <a:r>
              <a:rPr lang="de-DE" sz="1200" dirty="0">
                <a:sym typeface="Wingdings" panose="05000000000000000000" pitchFamily="2" charset="2"/>
              </a:rPr>
              <a:t>Danke!</a:t>
            </a:r>
            <a:endParaRPr lang="de-DE" sz="12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4F5182B-1D6B-4ED2-A50D-F1EA792A61F4}"/>
              </a:ext>
            </a:extLst>
          </p:cNvPr>
          <p:cNvSpPr txBox="1"/>
          <p:nvPr/>
        </p:nvSpPr>
        <p:spPr>
          <a:xfrm>
            <a:off x="459679" y="2845838"/>
            <a:ext cx="41938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Wir freuen uns auf deine Anmeldung!</a:t>
            </a:r>
          </a:p>
          <a:p>
            <a:r>
              <a:rPr lang="de-DE" sz="1200" dirty="0"/>
              <a:t>Wenn Fragen rund um das Lager aufkommen, sprecht gerne eure </a:t>
            </a:r>
            <a:r>
              <a:rPr lang="de-DE" sz="1200" dirty="0" err="1"/>
              <a:t>Gruppenleiter:innen</a:t>
            </a:r>
            <a:r>
              <a:rPr lang="de-DE" sz="1200" dirty="0"/>
              <a:t> oder uns an. </a:t>
            </a:r>
          </a:p>
          <a:p>
            <a:r>
              <a:rPr lang="de-DE" sz="1200" dirty="0"/>
              <a:t>Weitere Infos findet ihr online unter jupfi.bayernlager.de oder auf unserem Instagram-Account (@jupfi.bayernlager).</a:t>
            </a:r>
          </a:p>
          <a:p>
            <a:endParaRPr lang="de-DE" sz="1200" dirty="0"/>
          </a:p>
          <a:p>
            <a:r>
              <a:rPr lang="de-DE" sz="1200" dirty="0"/>
              <a:t>Bis dahin </a:t>
            </a:r>
          </a:p>
          <a:p>
            <a:endParaRPr lang="de-DE" sz="1200" dirty="0"/>
          </a:p>
          <a:p>
            <a:pPr algn="ctr"/>
            <a:r>
              <a:rPr lang="de-DE" sz="1400" b="1" dirty="0"/>
              <a:t>BLAUE STUFE – POWER STUFE!!!</a:t>
            </a:r>
          </a:p>
          <a:p>
            <a:pPr algn="ctr"/>
            <a:r>
              <a:rPr lang="de-DE" sz="1400" b="1" dirty="0"/>
              <a:t>BLAU! BLAU! BLAU!</a:t>
            </a:r>
          </a:p>
        </p:txBody>
      </p:sp>
      <p:pic>
        <p:nvPicPr>
          <p:cNvPr id="15" name="Grafik 14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7E6DA291-0207-4149-9738-1B262600E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04" y="5802246"/>
            <a:ext cx="993642" cy="819755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6F013BE1-28FE-45FA-AB12-2FE3E0E6D02C}"/>
              </a:ext>
            </a:extLst>
          </p:cNvPr>
          <p:cNvSpPr txBox="1"/>
          <p:nvPr/>
        </p:nvSpPr>
        <p:spPr>
          <a:xfrm>
            <a:off x="355484" y="5432134"/>
            <a:ext cx="1782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Gefördert durch: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CCCD8A87-E500-4E75-9997-0A2DAAA36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036" y="6129196"/>
            <a:ext cx="2766537" cy="49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4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370</Words>
  <Application>Microsoft Office PowerPoint</Application>
  <PresentationFormat>A4-Papier (210 x 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Myriad Pro</vt:lpstr>
      <vt:lpstr>Verdana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tmaex .de</dc:creator>
  <cp:lastModifiedBy>Maex Kroth</cp:lastModifiedBy>
  <cp:revision>38</cp:revision>
  <cp:lastPrinted>2020-01-08T12:33:13Z</cp:lastPrinted>
  <dcterms:created xsi:type="dcterms:W3CDTF">2019-11-21T20:02:31Z</dcterms:created>
  <dcterms:modified xsi:type="dcterms:W3CDTF">2022-03-07T17:32:25Z</dcterms:modified>
</cp:coreProperties>
</file>